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>
              <a:latin typeface="+mn-lt"/>
            </a:endParaRPr>
          </a:p>
        </p:txBody>
      </p:sp>
      <p:pic>
        <p:nvPicPr>
          <p:cNvPr id="3" name="图片 2" descr="Fram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466955" cy="70123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rame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675870" cy="71304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ram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0490" y="0"/>
            <a:ext cx="12530455" cy="7048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ram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936855" cy="7277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ram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665710" cy="7124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ram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537440" cy="70523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ram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579985" cy="70764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ram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333095" cy="74999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ram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710160" cy="71494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ram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640945" cy="7110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ram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600305" cy="70878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ram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743815" cy="71685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ram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541885" cy="7054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Arial</vt:lpstr>
      <vt:lpstr>宋体</vt:lpstr>
      <vt:lpstr>Wingdings</vt:lpstr>
      <vt:lpstr>Calibri</vt:lpstr>
      <vt:lpstr>微软雅黑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Not-error</cp:lastModifiedBy>
  <cp:revision>11</cp:revision>
  <dcterms:created xsi:type="dcterms:W3CDTF">2024-06-09T13:18:00Z</dcterms:created>
  <dcterms:modified xsi:type="dcterms:W3CDTF">2025-04-12T03:49:25Z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388959B78A2F464E82DABBDD5DA7B7A3_13</vt:lpwstr>
  </property>
</Properties>
</file>